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9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9EA1C-F326-4D98-9141-6D15B5549AFE}" v="118" dt="2021-12-02T01:00:14.925"/>
    <p1510:client id="{6B42D4A0-6D2E-4B79-AF6B-724B7629F9B2}" v="356" dt="2021-12-02T00:34:06.937"/>
    <p1510:client id="{F84F7A3D-28CB-446A-91F5-253A01C94F36}" v="943" dt="2021-12-02T02:29:09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0:25:1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38:5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55:2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26:1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6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19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8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7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6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December 1,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5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29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3725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8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9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December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28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December 1,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21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716" r:id="rId3"/>
    <p:sldLayoutId id="2147483717" r:id="rId4"/>
    <p:sldLayoutId id="2147483718" r:id="rId5"/>
    <p:sldLayoutId id="2147483719" r:id="rId6"/>
    <p:sldLayoutId id="2147483724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4.xml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68AA7E-0668-4034-A059-23A2FDE5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0" y="3793532"/>
            <a:ext cx="447646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ea typeface="Batang"/>
              </a:rPr>
              <a:t>Ludic.house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588280F-AD61-4F76-9EB0-994948481F63}"/>
              </a:ext>
            </a:extLst>
          </p:cNvPr>
          <p:cNvSpPr txBox="1">
            <a:spLocks/>
          </p:cNvSpPr>
          <p:nvPr/>
        </p:nvSpPr>
        <p:spPr>
          <a:xfrm>
            <a:off x="461407" y="4674495"/>
            <a:ext cx="4321661" cy="11452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ea typeface="Batang"/>
              </a:rPr>
              <a:t>Um </a:t>
            </a:r>
            <a:r>
              <a:rPr lang="en-US" dirty="0" err="1">
                <a:ea typeface="Batang"/>
              </a:rPr>
              <a:t>pequeno</a:t>
            </a:r>
            <a:r>
              <a:rPr lang="en-US" dirty="0">
                <a:ea typeface="Batang"/>
              </a:rPr>
              <a:t> </a:t>
            </a:r>
            <a:r>
              <a:rPr lang="en-US" dirty="0" err="1">
                <a:ea typeface="Batang"/>
              </a:rPr>
              <a:t>momento</a:t>
            </a:r>
          </a:p>
          <a:p>
            <a:pPr marL="0" indent="0" algn="ctr">
              <a:buNone/>
            </a:pPr>
            <a:r>
              <a:rPr lang="en-US" dirty="0">
                <a:ea typeface="Batang"/>
              </a:rPr>
              <a:t>.Ludic de </a:t>
            </a:r>
            <a:r>
              <a:rPr lang="en-US" dirty="0" err="1">
                <a:ea typeface="Batang"/>
              </a:rPr>
              <a:t>vida</a:t>
            </a:r>
            <a:r>
              <a:rPr lang="en-US" dirty="0">
                <a:ea typeface="Batang"/>
              </a:rPr>
              <a:t>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B65E044-B6AC-4B92-8E45-E54AA9472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89" r="11168"/>
          <a:stretch/>
        </p:blipFill>
        <p:spPr>
          <a:xfrm>
            <a:off x="4586823" y="10"/>
            <a:ext cx="7605178" cy="6855022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3" name="Picture 3" descr="A picture containing text, vector graphics, porcelain&#10;&#10;Description automatically generated">
            <a:extLst>
              <a:ext uri="{FF2B5EF4-FFF2-40B4-BE49-F238E27FC236}">
                <a16:creationId xmlns:a16="http://schemas.microsoft.com/office/drawing/2014/main" id="{8371624B-1222-41CB-8A17-70515DC1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86" y="1250060"/>
            <a:ext cx="2510286" cy="24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ma pessoa numa multidão">
            <a:extLst>
              <a:ext uri="{FF2B5EF4-FFF2-40B4-BE49-F238E27FC236}">
                <a16:creationId xmlns:a16="http://schemas.microsoft.com/office/drawing/2014/main" id="{AC4524A4-4BF0-4398-9CFB-F54A2D2D1A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31" r="-2" b="1686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792EE87-4150-454F-8312-283882EFB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2"/>
            <a:ext cx="12191999" cy="4934490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40784"/>
                </a:srgbClr>
              </a:gs>
              <a:gs pos="80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A21D066-7EC1-44B4-8CF9-85511FDFC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6C2F2D6-F636-46AD-BCD9-994702A0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8CF630E-BC57-4786-8B1F-C22C04E8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9232D5-19BD-4B9E-9BDD-15A4DE73A691}"/>
              </a:ext>
            </a:extLst>
          </p:cNvPr>
          <p:cNvSpPr txBox="1">
            <a:spLocks/>
          </p:cNvSpPr>
          <p:nvPr/>
        </p:nvSpPr>
        <p:spPr>
          <a:xfrm>
            <a:off x="2504821" y="1261811"/>
            <a:ext cx="7178100" cy="2892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4800" dirty="0" err="1">
                <a:solidFill>
                  <a:schemeClr val="bg1"/>
                </a:solidFill>
                <a:ea typeface="Batang"/>
              </a:rPr>
              <a:t>Adgradeço</a:t>
            </a:r>
            <a:r>
              <a:rPr lang="en-US" sz="4800" dirty="0">
                <a:solidFill>
                  <a:schemeClr val="bg1"/>
                </a:solidFill>
                <a:ea typeface="Batang"/>
              </a:rPr>
              <a:t> pela </a:t>
            </a:r>
            <a:r>
              <a:rPr lang="en-US" sz="4800" dirty="0" err="1">
                <a:solidFill>
                  <a:schemeClr val="bg1"/>
                </a:solidFill>
                <a:ea typeface="Batang"/>
              </a:rPr>
              <a:t>ajuda</a:t>
            </a:r>
            <a:r>
              <a:rPr lang="en-US" sz="4800" dirty="0">
                <a:solidFill>
                  <a:schemeClr val="bg1"/>
                </a:solidFill>
                <a:ea typeface="Batang"/>
              </a:rPr>
              <a:t> de </a:t>
            </a:r>
            <a:r>
              <a:rPr lang="en-US" sz="4800" dirty="0" err="1">
                <a:solidFill>
                  <a:schemeClr val="bg1"/>
                </a:solidFill>
                <a:ea typeface="Batang"/>
              </a:rPr>
              <a:t>todos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99D39B-36B9-4975-BE4D-8CE5014A3CC6}"/>
              </a:ext>
            </a:extLst>
          </p:cNvPr>
          <p:cNvSpPr txBox="1">
            <a:spLocks/>
          </p:cNvSpPr>
          <p:nvPr/>
        </p:nvSpPr>
        <p:spPr>
          <a:xfrm>
            <a:off x="2504821" y="3589375"/>
            <a:ext cx="7178100" cy="980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ea typeface="Batang"/>
              </a:rPr>
              <a:t>E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desejo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uma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vida</a:t>
            </a:r>
            <a:r>
              <a:rPr lang="en-US" dirty="0">
                <a:solidFill>
                  <a:schemeClr val="bg1"/>
                </a:solidFill>
                <a:ea typeface="Batang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Batang"/>
              </a:rPr>
              <a:t>ludica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48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Free Images : building, statue, arch, church, cathedral ...">
            <a:extLst>
              <a:ext uri="{FF2B5EF4-FFF2-40B4-BE49-F238E27FC236}">
                <a16:creationId xmlns:a16="http://schemas.microsoft.com/office/drawing/2014/main" id="{F3E98D03-9CF5-41A6-A2F4-E1858FC16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7074" r="9313" b="2"/>
          <a:stretch/>
        </p:blipFill>
        <p:spPr>
          <a:xfrm>
            <a:off x="5023658" y="-1"/>
            <a:ext cx="7168345" cy="6857793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8CC84-132B-4FA8-A472-BABE7674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3" y="3944651"/>
            <a:ext cx="4414119" cy="5508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ea typeface="Batang"/>
              </a:rPr>
              <a:t>Kevin S. </a:t>
            </a:r>
            <a:r>
              <a:rPr lang="en-US" sz="2400" dirty="0" err="1">
                <a:ea typeface="Batang"/>
              </a:rPr>
              <a:t>wesselka</a:t>
            </a:r>
            <a:endParaRPr lang="en-US" sz="2400" dirty="0">
              <a:ea typeface="Batang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451DB72-36A3-4D50-8274-AFCC56BFE01D}"/>
              </a:ext>
            </a:extLst>
          </p:cNvPr>
          <p:cNvSpPr txBox="1">
            <a:spLocks/>
          </p:cNvSpPr>
          <p:nvPr/>
        </p:nvSpPr>
        <p:spPr>
          <a:xfrm>
            <a:off x="419111" y="4750280"/>
            <a:ext cx="5078996" cy="375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DEVELOPER PADAWAN</a:t>
            </a:r>
            <a:endParaRPr lang="en-US" sz="1800">
              <a:ea typeface="Batang"/>
              <a:cs typeface="+mn-lt"/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" name="Picture 16" descr="Icon&#10;&#10;Description automatically generated">
            <a:extLst>
              <a:ext uri="{FF2B5EF4-FFF2-40B4-BE49-F238E27FC236}">
                <a16:creationId xmlns:a16="http://schemas.microsoft.com/office/drawing/2014/main" id="{3ABE0508-9C54-4384-BF9C-08405024E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0348" y="550769"/>
            <a:ext cx="899652" cy="899652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F823CC5-AC49-4911-BC07-37A768E5E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556" y="1887028"/>
            <a:ext cx="1905000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34B3DFA-31F2-4F57-854D-A33AA44A24D3}"/>
              </a:ext>
            </a:extLst>
          </p:cNvPr>
          <p:cNvSpPr txBox="1">
            <a:spLocks/>
          </p:cNvSpPr>
          <p:nvPr/>
        </p:nvSpPr>
        <p:spPr>
          <a:xfrm>
            <a:off x="419111" y="5221335"/>
            <a:ext cx="5078996" cy="375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GUITAR PLAYER 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7C213E8-18DC-4164-96C4-AB53F91D2D74}"/>
              </a:ext>
            </a:extLst>
          </p:cNvPr>
          <p:cNvSpPr txBox="1">
            <a:spLocks/>
          </p:cNvSpPr>
          <p:nvPr/>
        </p:nvSpPr>
        <p:spPr>
          <a:xfrm>
            <a:off x="419111" y="5692389"/>
            <a:ext cx="5078996" cy="375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18 ANOS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7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ity Architecture in Odessa, Ukraine image - Free stock ...">
            <a:extLst>
              <a:ext uri="{FF2B5EF4-FFF2-40B4-BE49-F238E27FC236}">
                <a16:creationId xmlns:a16="http://schemas.microsoft.com/office/drawing/2014/main" id="{51E92153-2E85-4925-A0AC-D5F8BB370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0" r="27382" b="-1"/>
          <a:stretch/>
        </p:blipFill>
        <p:spPr>
          <a:xfrm>
            <a:off x="5390385" y="10"/>
            <a:ext cx="6801616" cy="6855022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5" name="Picture 16" descr="Icon&#10;&#10;Description automatically generated">
            <a:extLst>
              <a:ext uri="{FF2B5EF4-FFF2-40B4-BE49-F238E27FC236}">
                <a16:creationId xmlns:a16="http://schemas.microsoft.com/office/drawing/2014/main" id="{6CAC41E6-0D6C-4556-ACE7-D58E5252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348" y="550769"/>
            <a:ext cx="899652" cy="8996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6B1F76-6A21-485F-8DE3-64260FDC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04" y="2160595"/>
            <a:ext cx="4414119" cy="550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 err="1">
                <a:ea typeface="Batang"/>
              </a:rPr>
              <a:t>Contexto</a:t>
            </a:r>
            <a:r>
              <a:rPr lang="en-US" sz="2400" dirty="0">
                <a:ea typeface="Batang"/>
              </a:rPr>
              <a:t> .ludic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D94B0CB-A47C-41AB-81D1-3D1674503D17}"/>
              </a:ext>
            </a:extLst>
          </p:cNvPr>
          <p:cNvSpPr txBox="1">
            <a:spLocks/>
          </p:cNvSpPr>
          <p:nvPr/>
        </p:nvSpPr>
        <p:spPr>
          <a:xfrm>
            <a:off x="408632" y="3611815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Uma </a:t>
            </a:r>
            <a:r>
              <a:rPr lang="en-US" dirty="0" err="1">
                <a:ea typeface="+mn-lt"/>
                <a:cs typeface="+mn-lt"/>
              </a:rPr>
              <a:t>pessoa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Ludica</a:t>
            </a:r>
            <a:r>
              <a:rPr lang="en-US" dirty="0">
                <a:ea typeface="+mn-lt"/>
                <a:cs typeface="+mn-lt"/>
              </a:rPr>
              <a:t>?</a:t>
            </a:r>
            <a:endParaRPr lang="en-US" dirty="0" err="1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39CD982-A0DF-4A28-B156-C78F126FE81F}"/>
              </a:ext>
            </a:extLst>
          </p:cNvPr>
          <p:cNvSpPr txBox="1">
            <a:spLocks/>
          </p:cNvSpPr>
          <p:nvPr/>
        </p:nvSpPr>
        <p:spPr>
          <a:xfrm>
            <a:off x="408632" y="4140165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Um hobbies é algo </a:t>
            </a:r>
            <a:r>
              <a:rPr lang="en-US" dirty="0" err="1">
                <a:ea typeface="+mn-lt"/>
                <a:cs typeface="+mn-lt"/>
              </a:rPr>
              <a:t>ludico</a:t>
            </a:r>
            <a:r>
              <a:rPr lang="en-US" dirty="0">
                <a:ea typeface="+mn-lt"/>
                <a:cs typeface="+mn-lt"/>
              </a:rPr>
              <a:t>?</a:t>
            </a:r>
            <a:endParaRPr lang="en-US" dirty="0" err="1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18C8E58-6707-4CDC-9E86-C11F3BD1251C}"/>
              </a:ext>
            </a:extLst>
          </p:cNvPr>
          <p:cNvSpPr txBox="1">
            <a:spLocks/>
          </p:cNvSpPr>
          <p:nvPr/>
        </p:nvSpPr>
        <p:spPr>
          <a:xfrm>
            <a:off x="408631" y="4629769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Batang"/>
              </a:rPr>
              <a:t>Como </a:t>
            </a:r>
            <a:r>
              <a:rPr lang="en-US" dirty="0" err="1">
                <a:ea typeface="Batang"/>
              </a:rPr>
              <a:t>uma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pessoa</a:t>
            </a:r>
            <a:r>
              <a:rPr lang="en-US" dirty="0">
                <a:ea typeface="Batang"/>
              </a:rPr>
              <a:t> é </a:t>
            </a:r>
            <a:r>
              <a:rPr lang="en-US" dirty="0" err="1">
                <a:ea typeface="Batang"/>
              </a:rPr>
              <a:t>ludica</a:t>
            </a:r>
            <a:r>
              <a:rPr lang="en-US" dirty="0">
                <a:ea typeface="Batang"/>
              </a:rPr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1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Free Images : building, landmark, italy, tuscany, facade ...">
            <a:extLst>
              <a:ext uri="{FF2B5EF4-FFF2-40B4-BE49-F238E27FC236}">
                <a16:creationId xmlns:a16="http://schemas.microsoft.com/office/drawing/2014/main" id="{AE7861B9-4B3F-4693-8B7B-7D7BDD897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8" r="5894" b="2"/>
          <a:stretch/>
        </p:blipFill>
        <p:spPr>
          <a:xfrm>
            <a:off x="5083942" y="10"/>
            <a:ext cx="7108059" cy="6855961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55CD07D-7AD7-4842-9B41-6930FD6E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18" y="2211788"/>
            <a:ext cx="4414119" cy="12297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400" dirty="0">
                <a:ea typeface="Batang"/>
              </a:rPr>
              <a:t>E para que </a:t>
            </a:r>
            <a:r>
              <a:rPr lang="en-US" sz="2400" dirty="0" err="1">
                <a:ea typeface="Batang"/>
              </a:rPr>
              <a:t>precisamos</a:t>
            </a:r>
            <a:r>
              <a:rPr lang="en-US" sz="2400" dirty="0">
                <a:ea typeface="Batang"/>
              </a:rPr>
              <a:t> ser </a:t>
            </a:r>
            <a:r>
              <a:rPr lang="en-US" sz="2400" dirty="0" err="1">
                <a:ea typeface="Batang"/>
              </a:rPr>
              <a:t>ludicos</a:t>
            </a:r>
            <a:r>
              <a:rPr lang="en-US" sz="2400" dirty="0">
                <a:ea typeface="Batang"/>
              </a:rPr>
              <a:t>?</a:t>
            </a:r>
            <a:endParaRPr lang="en-US"/>
          </a:p>
        </p:txBody>
      </p:sp>
      <p:pic>
        <p:nvPicPr>
          <p:cNvPr id="9" name="Picture 16" descr="Icon&#10;&#10;Description automatically generated">
            <a:extLst>
              <a:ext uri="{FF2B5EF4-FFF2-40B4-BE49-F238E27FC236}">
                <a16:creationId xmlns:a16="http://schemas.microsoft.com/office/drawing/2014/main" id="{916A73FA-6558-4773-8B8A-705A0A46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348" y="550769"/>
            <a:ext cx="899652" cy="89965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6F0BC97-6769-4869-9CAC-831EBABEEC8D}"/>
              </a:ext>
            </a:extLst>
          </p:cNvPr>
          <p:cNvSpPr txBox="1">
            <a:spLocks/>
          </p:cNvSpPr>
          <p:nvPr/>
        </p:nvSpPr>
        <p:spPr>
          <a:xfrm>
            <a:off x="200814" y="3985888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Batang"/>
              </a:rPr>
              <a:t>Para </a:t>
            </a:r>
            <a:r>
              <a:rPr lang="en-US" dirty="0" err="1">
                <a:ea typeface="Batang"/>
              </a:rPr>
              <a:t>termos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mais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levesa</a:t>
            </a:r>
            <a:r>
              <a:rPr lang="en-US" dirty="0">
                <a:ea typeface="Batang"/>
              </a:rPr>
              <a:t> no </a:t>
            </a:r>
            <a:r>
              <a:rPr lang="en-US" dirty="0" err="1">
                <a:ea typeface="Batang"/>
              </a:rPr>
              <a:t>dia</a:t>
            </a:r>
            <a:r>
              <a:rPr lang="en-US" dirty="0">
                <a:ea typeface="Batang"/>
              </a:rPr>
              <a:t> a </a:t>
            </a:r>
            <a:r>
              <a:rPr lang="en-US" dirty="0" err="1">
                <a:ea typeface="Batang"/>
              </a:rPr>
              <a:t>dia</a:t>
            </a:r>
            <a:r>
              <a:rPr lang="en-US" dirty="0">
                <a:ea typeface="Batang"/>
              </a:rPr>
              <a:t>!</a:t>
            </a:r>
            <a:endParaRPr lang="en-US" dirty="0" err="1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5E56E71-51EA-41F2-94AD-5750EBE6CDCE}"/>
              </a:ext>
            </a:extLst>
          </p:cNvPr>
          <p:cNvSpPr txBox="1">
            <a:spLocks/>
          </p:cNvSpPr>
          <p:nvPr/>
        </p:nvSpPr>
        <p:spPr>
          <a:xfrm>
            <a:off x="200814" y="4470797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Batang"/>
              </a:rPr>
              <a:t>Para </a:t>
            </a:r>
            <a:r>
              <a:rPr lang="en-US" dirty="0" err="1">
                <a:ea typeface="Batang"/>
              </a:rPr>
              <a:t>executarmos</a:t>
            </a:r>
            <a:r>
              <a:rPr lang="en-US" dirty="0">
                <a:ea typeface="Batang"/>
              </a:rPr>
              <a:t> de </a:t>
            </a:r>
            <a:r>
              <a:rPr lang="en-US" dirty="0" err="1">
                <a:ea typeface="Batang"/>
              </a:rPr>
              <a:t>maneira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melhor</a:t>
            </a:r>
            <a:r>
              <a:rPr lang="en-US" dirty="0">
                <a:ea typeface="Batang"/>
              </a:rPr>
              <a:t>!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B9438F0-010B-4CC2-8C2F-377F98EE7B28}"/>
              </a:ext>
            </a:extLst>
          </p:cNvPr>
          <p:cNvSpPr txBox="1">
            <a:spLocks/>
          </p:cNvSpPr>
          <p:nvPr/>
        </p:nvSpPr>
        <p:spPr>
          <a:xfrm>
            <a:off x="200814" y="4955706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Batang"/>
              </a:rPr>
              <a:t>Para </a:t>
            </a:r>
            <a:r>
              <a:rPr lang="en-US" dirty="0" err="1">
                <a:ea typeface="Batang"/>
              </a:rPr>
              <a:t>sermos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mais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felizes</a:t>
            </a:r>
            <a:r>
              <a:rPr lang="en-US" dirty="0">
                <a:ea typeface="Batang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2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guitar, sitting, bass&#10;&#10;Description automatically generated">
            <a:extLst>
              <a:ext uri="{FF2B5EF4-FFF2-40B4-BE49-F238E27FC236}">
                <a16:creationId xmlns:a16="http://schemas.microsoft.com/office/drawing/2014/main" id="{C11D8825-E3AE-4075-A6A3-B03A2DC5E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8" r="9507" b="1"/>
          <a:stretch/>
        </p:blipFill>
        <p:spPr>
          <a:xfrm>
            <a:off x="4739223" y="10"/>
            <a:ext cx="7452778" cy="6855022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6" name="Picture 16" descr="Icon&#10;&#10;Description automatically generated">
            <a:extLst>
              <a:ext uri="{FF2B5EF4-FFF2-40B4-BE49-F238E27FC236}">
                <a16:creationId xmlns:a16="http://schemas.microsoft.com/office/drawing/2014/main" id="{5E6C568B-108A-4B59-9B09-EA5B90AB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348" y="550769"/>
            <a:ext cx="899652" cy="8996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145219-B71D-44E3-BDDC-26EBCBE4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18" y="2267206"/>
            <a:ext cx="4414119" cy="911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dirty="0">
                <a:ea typeface="Batang"/>
              </a:rPr>
              <a:t>Como sei ser </a:t>
            </a:r>
            <a:r>
              <a:rPr lang="en-US" sz="2400" dirty="0" err="1">
                <a:ea typeface="Batang"/>
              </a:rPr>
              <a:t>ludico</a:t>
            </a:r>
            <a:endParaRPr lang="en-US" dirty="0" err="1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78E2D3E-7E9A-449C-90AB-C6E31B8DEAE0}"/>
              </a:ext>
            </a:extLst>
          </p:cNvPr>
          <p:cNvSpPr txBox="1">
            <a:spLocks/>
          </p:cNvSpPr>
          <p:nvPr/>
        </p:nvSpPr>
        <p:spPr>
          <a:xfrm>
            <a:off x="200814" y="3722652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ea typeface="Batang"/>
              </a:rPr>
              <a:t>Tocando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musicas</a:t>
            </a:r>
            <a:r>
              <a:rPr lang="en-US" dirty="0">
                <a:ea typeface="Batang"/>
              </a:rPr>
              <a:t> que </a:t>
            </a:r>
            <a:r>
              <a:rPr lang="en-US" dirty="0" err="1">
                <a:ea typeface="Batang"/>
              </a:rPr>
              <a:t>gosto</a:t>
            </a:r>
            <a:r>
              <a:rPr lang="en-US" dirty="0">
                <a:ea typeface="Batang"/>
              </a:rPr>
              <a:t>!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A7AA39F-92DD-4D7C-A9B8-B64785A19AC8}"/>
              </a:ext>
            </a:extLst>
          </p:cNvPr>
          <p:cNvSpPr txBox="1">
            <a:spLocks/>
          </p:cNvSpPr>
          <p:nvPr/>
        </p:nvSpPr>
        <p:spPr>
          <a:xfrm>
            <a:off x="200814" y="4290688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ea typeface="Batang"/>
              </a:rPr>
              <a:t>Desenvolvendo</a:t>
            </a:r>
            <a:r>
              <a:rPr lang="en-US" dirty="0">
                <a:ea typeface="Batang"/>
              </a:rPr>
              <a:t> </a:t>
            </a:r>
            <a:r>
              <a:rPr lang="en-US" dirty="0" err="1">
                <a:ea typeface="Batang"/>
              </a:rPr>
              <a:t>ideias</a:t>
            </a:r>
            <a:r>
              <a:rPr lang="en-US" dirty="0">
                <a:ea typeface="Batang"/>
              </a:rPr>
              <a:t>!</a:t>
            </a:r>
            <a:endParaRPr lang="en-US" dirty="0" err="1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FEE0236-2586-4E95-ABE4-95C92B1334F1}"/>
              </a:ext>
            </a:extLst>
          </p:cNvPr>
          <p:cNvSpPr txBox="1">
            <a:spLocks/>
          </p:cNvSpPr>
          <p:nvPr/>
        </p:nvSpPr>
        <p:spPr>
          <a:xfrm>
            <a:off x="200814" y="4858724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ea typeface="Batang"/>
              </a:rPr>
              <a:t>Adiquirindo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novos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conhecimentos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56402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4EB7D8-75AC-43BB-94FB-A7A7876A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43" y="634656"/>
            <a:ext cx="5320206" cy="11253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 pensando nisto desenvolvi</a:t>
            </a:r>
          </a:p>
        </p:txBody>
      </p:sp>
      <p:pic>
        <p:nvPicPr>
          <p:cNvPr id="16" name="Picture 16" descr="A picture containing nature, night sky, dark, sunset&#10;&#10;Description automatically generated">
            <a:extLst>
              <a:ext uri="{FF2B5EF4-FFF2-40B4-BE49-F238E27FC236}">
                <a16:creationId xmlns:a16="http://schemas.microsoft.com/office/drawing/2014/main" id="{BEBA23B2-D685-4429-A05B-A5782D42B0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18" r="1601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17" name="Picture 3" descr="A picture containing text, vector graphics, porcelain&#10;&#10;Description automatically generated">
            <a:extLst>
              <a:ext uri="{FF2B5EF4-FFF2-40B4-BE49-F238E27FC236}">
                <a16:creationId xmlns:a16="http://schemas.microsoft.com/office/drawing/2014/main" id="{EFE763D4-0519-45B5-97CE-33F818E2F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834" y="2147992"/>
            <a:ext cx="3232029" cy="320899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8B725CD-F07E-416C-AEF7-C9AAC30E8AF1}"/>
              </a:ext>
            </a:extLst>
          </p:cNvPr>
          <p:cNvSpPr txBox="1">
            <a:spLocks/>
          </p:cNvSpPr>
          <p:nvPr/>
        </p:nvSpPr>
        <p:spPr>
          <a:xfrm>
            <a:off x="1410312" y="5210356"/>
            <a:ext cx="447646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sz="3200" dirty="0" err="1">
                <a:ea typeface="Batang"/>
              </a:rPr>
              <a:t>Ludic.house</a:t>
            </a:r>
            <a:endParaRPr lang="en-US" sz="3200">
              <a:ea typeface="Batang"/>
            </a:endParaRPr>
          </a:p>
        </p:txBody>
      </p:sp>
    </p:spTree>
    <p:extLst>
      <p:ext uri="{BB962C8B-B14F-4D97-AF65-F5344CB8AC3E}">
        <p14:creationId xmlns:p14="http://schemas.microsoft.com/office/powerpoint/2010/main" val="377445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B1D89D4-F55C-4C02-8669-5290CD010E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9752D771-2D72-4B2C-B816-121D10C38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8D2EC0A-5E54-424F-BE02-26DFFEBD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4EB7D8-75AC-43BB-94FB-A7A7876A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65" y="1253925"/>
            <a:ext cx="3353466" cy="206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/>
              <a:t>Tecnologias envolvidas</a:t>
            </a: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4542">
            <a:off x="1791736" y="491177"/>
            <a:ext cx="1149890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6" descr="Icon&#10;&#10;Description automatically generated">
            <a:extLst>
              <a:ext uri="{FF2B5EF4-FFF2-40B4-BE49-F238E27FC236}">
                <a16:creationId xmlns:a16="http://schemas.microsoft.com/office/drawing/2014/main" id="{D230A0C2-BD8D-4CDE-A8D3-50F4C0CE4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556" y="1197750"/>
            <a:ext cx="899652" cy="899652"/>
          </a:xfrm>
          <a:prstGeom prst="rect">
            <a:avLst/>
          </a:prstGeom>
        </p:spPr>
      </p:pic>
      <p:pic>
        <p:nvPicPr>
          <p:cNvPr id="15" name="Picture 18" descr="Logo, icon&#10;&#10;Description automatically generated">
            <a:extLst>
              <a:ext uri="{FF2B5EF4-FFF2-40B4-BE49-F238E27FC236}">
                <a16:creationId xmlns:a16="http://schemas.microsoft.com/office/drawing/2014/main" id="{2A957A1C-7C2F-444F-8E54-572859E1A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268" y="1643948"/>
            <a:ext cx="1420484" cy="1600402"/>
          </a:xfrm>
          <a:prstGeom prst="rect">
            <a:avLst/>
          </a:prstGeom>
        </p:spPr>
      </p:pic>
      <p:pic>
        <p:nvPicPr>
          <p:cNvPr id="20" name="Picture 21" descr="Icon&#10;&#10;Description automatically generated">
            <a:extLst>
              <a:ext uri="{FF2B5EF4-FFF2-40B4-BE49-F238E27FC236}">
                <a16:creationId xmlns:a16="http://schemas.microsoft.com/office/drawing/2014/main" id="{2A3E3DD8-7167-4687-927F-F58A9BF39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873" y="4142117"/>
            <a:ext cx="1708030" cy="1679275"/>
          </a:xfrm>
          <a:prstGeom prst="rect">
            <a:avLst/>
          </a:prstGeom>
        </p:spPr>
      </p:pic>
      <p:pic>
        <p:nvPicPr>
          <p:cNvPr id="22" name="Picture 23" descr="Logo, icon&#10;&#10;Description automatically generated">
            <a:extLst>
              <a:ext uri="{FF2B5EF4-FFF2-40B4-BE49-F238E27FC236}">
                <a16:creationId xmlns:a16="http://schemas.microsoft.com/office/drawing/2014/main" id="{FBA326BA-944F-48BF-A2CE-44A6ACA73F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2098" y="1640456"/>
            <a:ext cx="1650521" cy="1607389"/>
          </a:xfrm>
          <a:prstGeom prst="rect">
            <a:avLst/>
          </a:prstGeom>
        </p:spPr>
      </p:pic>
      <p:pic>
        <p:nvPicPr>
          <p:cNvPr id="24" name="Picture 27" descr="Logo, icon&#10;&#10;Description automatically generated">
            <a:extLst>
              <a:ext uri="{FF2B5EF4-FFF2-40B4-BE49-F238E27FC236}">
                <a16:creationId xmlns:a16="http://schemas.microsoft.com/office/drawing/2014/main" id="{3A6F7A07-1060-4464-9B7C-84428E3E0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3759" y="4041475"/>
            <a:ext cx="1823049" cy="1779917"/>
          </a:xfrm>
          <a:prstGeom prst="rect">
            <a:avLst/>
          </a:prstGeom>
        </p:spPr>
      </p:pic>
      <p:pic>
        <p:nvPicPr>
          <p:cNvPr id="28" name="Picture 28" descr="Logo, icon&#10;&#10;Description automatically generated">
            <a:extLst>
              <a:ext uri="{FF2B5EF4-FFF2-40B4-BE49-F238E27FC236}">
                <a16:creationId xmlns:a16="http://schemas.microsoft.com/office/drawing/2014/main" id="{268192BC-330C-4989-AC1B-67D827BB61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6098" y="1568569"/>
            <a:ext cx="1966822" cy="19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5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5924D3D-DF05-4D37-B3BB-32F2066F4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6" r="37570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C45F27-EBA3-4C4F-9257-94263364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74" y="1946199"/>
            <a:ext cx="5061100" cy="55089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err="1">
                <a:ea typeface="Batang"/>
              </a:rPr>
              <a:t>Maiores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desafios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7382AAB-4423-44C6-AACE-85F7CEE22AB9}"/>
              </a:ext>
            </a:extLst>
          </p:cNvPr>
          <p:cNvSpPr txBox="1">
            <a:spLocks/>
          </p:cNvSpPr>
          <p:nvPr/>
        </p:nvSpPr>
        <p:spPr>
          <a:xfrm>
            <a:off x="373342" y="3018162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ea typeface="Batang"/>
              </a:rPr>
              <a:t>Configurações</a:t>
            </a:r>
            <a:r>
              <a:rPr lang="en-US" dirty="0">
                <a:ea typeface="Batang"/>
              </a:rPr>
              <a:t> e </a:t>
            </a:r>
            <a:r>
              <a:rPr lang="en-US" dirty="0" err="1">
                <a:ea typeface="Batang"/>
              </a:rPr>
              <a:t>comando</a:t>
            </a:r>
            <a:r>
              <a:rPr lang="en-US" dirty="0">
                <a:ea typeface="Batang"/>
              </a:rPr>
              <a:t> node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5A9836B-B703-49C6-ABF6-490FA7F498B9}"/>
              </a:ext>
            </a:extLst>
          </p:cNvPr>
          <p:cNvSpPr txBox="1">
            <a:spLocks/>
          </p:cNvSpPr>
          <p:nvPr/>
        </p:nvSpPr>
        <p:spPr>
          <a:xfrm>
            <a:off x="367591" y="3788788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ea typeface="Batang"/>
              </a:rPr>
              <a:t>Adiministração</a:t>
            </a:r>
            <a:r>
              <a:rPr lang="en-US" dirty="0">
                <a:ea typeface="Batang"/>
              </a:rPr>
              <a:t> de tempo entre </a:t>
            </a:r>
            <a:r>
              <a:rPr lang="en-US" dirty="0" err="1">
                <a:ea typeface="Batang"/>
              </a:rPr>
              <a:t>projetos</a:t>
            </a:r>
            <a:endParaRPr lang="en-US" dirty="0" err="1"/>
          </a:p>
        </p:txBody>
      </p:sp>
      <p:pic>
        <p:nvPicPr>
          <p:cNvPr id="15" name="Picture 16" descr="Icon&#10;&#10;Description automatically generated">
            <a:extLst>
              <a:ext uri="{FF2B5EF4-FFF2-40B4-BE49-F238E27FC236}">
                <a16:creationId xmlns:a16="http://schemas.microsoft.com/office/drawing/2014/main" id="{4921846C-4890-46B3-BF68-A2B0735DA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348" y="550769"/>
            <a:ext cx="899652" cy="89965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F09E67BE-9E91-415A-BED4-CFE3AB9C7D1A}"/>
              </a:ext>
            </a:extLst>
          </p:cNvPr>
          <p:cNvSpPr txBox="1">
            <a:spLocks/>
          </p:cNvSpPr>
          <p:nvPr/>
        </p:nvSpPr>
        <p:spPr>
          <a:xfrm>
            <a:off x="361840" y="4458773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ea typeface="Batang"/>
              </a:rPr>
              <a:t>Montagem</a:t>
            </a:r>
            <a:r>
              <a:rPr lang="en-US" dirty="0">
                <a:ea typeface="Batang"/>
              </a:rPr>
              <a:t> de </a:t>
            </a:r>
            <a:r>
              <a:rPr lang="en-US" dirty="0" err="1">
                <a:ea typeface="Batang"/>
              </a:rPr>
              <a:t>escopo</a:t>
            </a:r>
            <a:r>
              <a:rPr lang="en-US" dirty="0">
                <a:ea typeface="Batang"/>
              </a:rPr>
              <a:t> do </a:t>
            </a:r>
            <a:r>
              <a:rPr lang="en-US" dirty="0" err="1">
                <a:ea typeface="Batang"/>
              </a:rPr>
              <a:t>projeto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67899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3593168-0088-4C53-8D79-7FE459C34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2" r="20527" b="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pic>
        <p:nvPicPr>
          <p:cNvPr id="6" name="Picture 16" descr="Icon&#10;&#10;Description automatically generated">
            <a:extLst>
              <a:ext uri="{FF2B5EF4-FFF2-40B4-BE49-F238E27FC236}">
                <a16:creationId xmlns:a16="http://schemas.microsoft.com/office/drawing/2014/main" id="{3FBF558B-0601-49D1-83E0-5F085AA6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348" y="550769"/>
            <a:ext cx="899652" cy="8996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F2A339A-DF7B-4BB2-976E-E3BE0FD8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05" y="2176236"/>
            <a:ext cx="5061100" cy="55089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dirty="0">
                <a:ea typeface="Batang"/>
              </a:rPr>
              <a:t>Novos </a:t>
            </a:r>
            <a:r>
              <a:rPr lang="en-US" sz="2400" dirty="0" err="1">
                <a:ea typeface="Batang"/>
              </a:rPr>
              <a:t>conhecimentos</a:t>
            </a:r>
            <a:endParaRPr lang="en-US" sz="2400" dirty="0" err="1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DFFC38-E385-47BD-8C42-780BC1EA0748}"/>
              </a:ext>
            </a:extLst>
          </p:cNvPr>
          <p:cNvSpPr txBox="1">
            <a:spLocks/>
          </p:cNvSpPr>
          <p:nvPr/>
        </p:nvSpPr>
        <p:spPr>
          <a:xfrm>
            <a:off x="459606" y="3190690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ea typeface="Batang"/>
              </a:rPr>
              <a:t>Configurações</a:t>
            </a:r>
            <a:r>
              <a:rPr lang="en-US" dirty="0">
                <a:ea typeface="Batang"/>
              </a:rPr>
              <a:t> e </a:t>
            </a:r>
            <a:r>
              <a:rPr lang="en-US" dirty="0" err="1">
                <a:ea typeface="Batang"/>
              </a:rPr>
              <a:t>efeitos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em</a:t>
            </a:r>
            <a:r>
              <a:rPr lang="en-US" dirty="0">
                <a:ea typeface="Batang"/>
              </a:rPr>
              <a:t> CSS!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6A35A91-5BAF-4711-AFBD-8C5D8D78CE67}"/>
              </a:ext>
            </a:extLst>
          </p:cNvPr>
          <p:cNvSpPr txBox="1">
            <a:spLocks/>
          </p:cNvSpPr>
          <p:nvPr/>
        </p:nvSpPr>
        <p:spPr>
          <a:xfrm>
            <a:off x="453855" y="3875052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ea typeface="Batang"/>
              </a:rPr>
              <a:t>Configurações</a:t>
            </a:r>
            <a:r>
              <a:rPr lang="en-US" dirty="0">
                <a:ea typeface="Batang"/>
              </a:rPr>
              <a:t> e </a:t>
            </a:r>
            <a:r>
              <a:rPr lang="en-US" dirty="0" err="1">
                <a:ea typeface="Batang"/>
              </a:rPr>
              <a:t>novas</a:t>
            </a:r>
            <a:r>
              <a:rPr lang="en-US" dirty="0">
                <a:ea typeface="Batang"/>
              </a:rPr>
              <a:t> tags </a:t>
            </a:r>
            <a:r>
              <a:rPr lang="en-US" dirty="0" err="1">
                <a:ea typeface="Batang"/>
              </a:rPr>
              <a:t>em</a:t>
            </a:r>
            <a:r>
              <a:rPr lang="en-US" dirty="0">
                <a:ea typeface="Batang"/>
              </a:rPr>
              <a:t> HTML5!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C67C505-4198-4D46-8F26-6927D19BED87}"/>
              </a:ext>
            </a:extLst>
          </p:cNvPr>
          <p:cNvSpPr txBox="1">
            <a:spLocks/>
          </p:cNvSpPr>
          <p:nvPr/>
        </p:nvSpPr>
        <p:spPr>
          <a:xfrm>
            <a:off x="462482" y="4545037"/>
            <a:ext cx="5066081" cy="484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ea typeface="Batang"/>
              </a:rPr>
              <a:t>Configurações</a:t>
            </a:r>
            <a:r>
              <a:rPr lang="en-US" dirty="0">
                <a:ea typeface="Batang"/>
              </a:rPr>
              <a:t> e </a:t>
            </a:r>
            <a:r>
              <a:rPr lang="en-US" dirty="0" err="1">
                <a:ea typeface="Batang"/>
              </a:rPr>
              <a:t>libguagem</a:t>
            </a:r>
            <a:r>
              <a:rPr lang="en-US" dirty="0">
                <a:ea typeface="Batang"/>
              </a:rPr>
              <a:t> NodeJS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AB2FB22-B508-4FAC-8E44-30F62D01A4B6}"/>
              </a:ext>
            </a:extLst>
          </p:cNvPr>
          <p:cNvSpPr txBox="1">
            <a:spLocks/>
          </p:cNvSpPr>
          <p:nvPr/>
        </p:nvSpPr>
        <p:spPr>
          <a:xfrm>
            <a:off x="456731" y="5229399"/>
            <a:ext cx="5080458" cy="78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Batang"/>
              </a:rPr>
              <a:t>Logica de </a:t>
            </a:r>
            <a:r>
              <a:rPr lang="en-US" sz="1800" dirty="0" err="1">
                <a:ea typeface="Batang"/>
              </a:rPr>
              <a:t>rotas</a:t>
            </a:r>
            <a:r>
              <a:rPr lang="en-US" sz="1800" dirty="0">
                <a:ea typeface="Batang"/>
              </a:rPr>
              <a:t> e </a:t>
            </a:r>
            <a:r>
              <a:rPr lang="en-US" sz="1800" dirty="0" err="1">
                <a:ea typeface="Batang"/>
              </a:rPr>
              <a:t>comunicação</a:t>
            </a:r>
            <a:r>
              <a:rPr lang="en-US" sz="1800" dirty="0">
                <a:ea typeface="Batang"/>
              </a:rPr>
              <a:t> com </a:t>
            </a:r>
            <a:endParaRPr lang="en-US" sz="1800"/>
          </a:p>
          <a:p>
            <a:pPr marL="0" indent="0">
              <a:buNone/>
            </a:pPr>
            <a:r>
              <a:rPr lang="en-US" sz="1800" dirty="0">
                <a:ea typeface="Batang"/>
              </a:rPr>
              <a:t>O </a:t>
            </a:r>
            <a:r>
              <a:rPr lang="en-US" sz="1800" dirty="0" err="1">
                <a:ea typeface="Batang"/>
              </a:rPr>
              <a:t>branco</a:t>
            </a:r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1982250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ArchiveVTI">
  <a:themeElements>
    <a:clrScheme name="AnalogousFromLightSeedLeftStep">
      <a:dk1>
        <a:srgbClr val="000000"/>
      </a:dk1>
      <a:lt1>
        <a:srgbClr val="FFFFFF"/>
      </a:lt1>
      <a:dk2>
        <a:srgbClr val="412427"/>
      </a:dk2>
      <a:lt2>
        <a:srgbClr val="E4E2E8"/>
      </a:lt2>
      <a:accent1>
        <a:srgbClr val="99A67D"/>
      </a:accent1>
      <a:accent2>
        <a:srgbClr val="A8A273"/>
      </a:accent2>
      <a:accent3>
        <a:srgbClr val="BA9C80"/>
      </a:accent3>
      <a:accent4>
        <a:srgbClr val="BA827F"/>
      </a:accent4>
      <a:accent5>
        <a:srgbClr val="C492A4"/>
      </a:accent5>
      <a:accent6>
        <a:srgbClr val="BA7FAD"/>
      </a:accent6>
      <a:hlink>
        <a:srgbClr val="7E69AE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ArchiveVTI</vt:lpstr>
      <vt:lpstr>Ludic.house</vt:lpstr>
      <vt:lpstr>Kevin S. wesselka</vt:lpstr>
      <vt:lpstr>Contexto .ludic</vt:lpstr>
      <vt:lpstr>E para que precisamos ser ludicos?</vt:lpstr>
      <vt:lpstr>Como sei ser ludico</vt:lpstr>
      <vt:lpstr>E pensando nisto desenvolvi</vt:lpstr>
      <vt:lpstr>Tecnologias envolvidas</vt:lpstr>
      <vt:lpstr>Maiores desafios</vt:lpstr>
      <vt:lpstr>Novos conhecimentos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-</cp:lastModifiedBy>
  <cp:revision>445</cp:revision>
  <dcterms:created xsi:type="dcterms:W3CDTF">2019-10-16T03:03:10Z</dcterms:created>
  <dcterms:modified xsi:type="dcterms:W3CDTF">2021-12-02T02:29:52Z</dcterms:modified>
</cp:coreProperties>
</file>